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2120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0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2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5965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305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864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53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8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59668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874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C0FCC6E-3383-4D63-9270-45285A28CDE6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1DC1D85-F595-4BD5-B7CA-1FF602C3E1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393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94D74-CD08-4FC8-86BD-CE616518D2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Twitter and Tone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607F8A-6C27-42B3-BE70-EE1933DAC4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Practice (SAT)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1F2E00-F5C8-4632-95A6-859103936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128" y="3886680"/>
            <a:ext cx="3401681" cy="27610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E0E15E-9268-41A9-AB2E-FFCB0161D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99960" y="76536"/>
            <a:ext cx="3822079" cy="276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99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044" y="-6345"/>
            <a:ext cx="1190241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Berlin Sans FB Demi" panose="020E0802020502020306" pitchFamily="34" charset="0"/>
              </a:rPr>
              <a:t>TONE:  author’s (or speaker’s) attitude toward or </a:t>
            </a:r>
          </a:p>
          <a:p>
            <a:pPr algn="ctr"/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Berlin Sans FB Demi" panose="020E0802020502020306" pitchFamily="34" charset="0"/>
              </a:rPr>
              <a:t>opinion about a subject matter.  </a:t>
            </a:r>
          </a:p>
          <a:p>
            <a:pPr algn="ctr"/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Berlin Sans FB Demi" panose="020E0802020502020306" pitchFamily="34" charset="0"/>
              </a:rPr>
              <a:t>Note how tone is often emphasized in tweets.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45" y="1490698"/>
            <a:ext cx="11566611" cy="19383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70559" y="3633381"/>
            <a:ext cx="92600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of the following best indicates the tone that Trump takes toward the North Korea situation?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Hopeless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Non-committal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Appreciative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Delighted </a:t>
            </a:r>
          </a:p>
        </p:txBody>
      </p:sp>
    </p:spTree>
    <p:extLst>
      <p:ext uri="{BB962C8B-B14F-4D97-AF65-F5344CB8AC3E}">
        <p14:creationId xmlns:p14="http://schemas.microsoft.com/office/powerpoint/2010/main" val="56177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044" y="-6345"/>
            <a:ext cx="1190241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Berlin Sans FB Demi" panose="020E0802020502020306" pitchFamily="34" charset="0"/>
              </a:rPr>
              <a:t>TONE:  author’s (or speaker’s) attitude toward or </a:t>
            </a:r>
          </a:p>
          <a:p>
            <a:pPr algn="ctr"/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Berlin Sans FB Demi" panose="020E0802020502020306" pitchFamily="34" charset="0"/>
              </a:rPr>
              <a:t>opinion about a subject matter.  </a:t>
            </a:r>
          </a:p>
          <a:p>
            <a:pPr algn="ctr"/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Berlin Sans FB Demi" panose="020E0802020502020306" pitchFamily="34" charset="0"/>
              </a:rPr>
              <a:t>Note how tone is often emphasized in tweets.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24" y="1695305"/>
            <a:ext cx="11492235" cy="157778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59E00F0-8EC6-4536-A051-1DE4FDD7D2FB}"/>
              </a:ext>
            </a:extLst>
          </p:cNvPr>
          <p:cNvSpPr txBox="1"/>
          <p:nvPr/>
        </p:nvSpPr>
        <p:spPr>
          <a:xfrm>
            <a:off x="2070559" y="3633381"/>
            <a:ext cx="92600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of the following best indicates the tone that Trump takes toward his speaking engagement?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Apathetic 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reflective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Anticipatory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Sarcastic  </a:t>
            </a:r>
          </a:p>
        </p:txBody>
      </p:sp>
    </p:spTree>
    <p:extLst>
      <p:ext uri="{BB962C8B-B14F-4D97-AF65-F5344CB8AC3E}">
        <p14:creationId xmlns:p14="http://schemas.microsoft.com/office/powerpoint/2010/main" val="176870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044" y="-6345"/>
            <a:ext cx="1190241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Berlin Sans FB Demi" panose="020E0802020502020306" pitchFamily="34" charset="0"/>
              </a:rPr>
              <a:t>TONE:  author’s (or speaker’s) attitude toward or </a:t>
            </a:r>
          </a:p>
          <a:p>
            <a:pPr algn="ctr"/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Berlin Sans FB Demi" panose="020E0802020502020306" pitchFamily="34" charset="0"/>
              </a:rPr>
              <a:t>opinion about a subject matter.  </a:t>
            </a:r>
          </a:p>
          <a:p>
            <a:pPr algn="ctr"/>
            <a:r>
              <a:rPr lang="en-US" sz="2600" b="1" dirty="0">
                <a:solidFill>
                  <a:schemeClr val="accent6">
                    <a:lumMod val="75000"/>
                  </a:schemeClr>
                </a:solidFill>
                <a:latin typeface="Berlin Sans FB Demi" panose="020E0802020502020306" pitchFamily="34" charset="0"/>
              </a:rPr>
              <a:t>Note how tone is often emphasized in tweets.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44" y="1387880"/>
            <a:ext cx="11501533" cy="224984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A7E59B-54A9-4036-94C0-02F70D0D67C6}"/>
              </a:ext>
            </a:extLst>
          </p:cNvPr>
          <p:cNvSpPr txBox="1"/>
          <p:nvPr/>
        </p:nvSpPr>
        <p:spPr>
          <a:xfrm>
            <a:off x="2280140" y="3739285"/>
            <a:ext cx="92600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of the following best indicates the tone that Trump takes toward the media?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Grateful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Proud </a:t>
            </a:r>
          </a:p>
          <a:p>
            <a:pPr marL="514350" indent="-514350">
              <a:buAutoNum type="alphaUcPeriod"/>
            </a:pPr>
            <a:r>
              <a:rPr 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Accusatory </a:t>
            </a:r>
          </a:p>
        </p:txBody>
      </p:sp>
    </p:spTree>
    <p:extLst>
      <p:ext uri="{BB962C8B-B14F-4D97-AF65-F5344CB8AC3E}">
        <p14:creationId xmlns:p14="http://schemas.microsoft.com/office/powerpoint/2010/main" val="222811089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292</TotalTime>
  <Words>142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Berlin Sans FB Demi</vt:lpstr>
      <vt:lpstr>Franklin Gothic Book</vt:lpstr>
      <vt:lpstr>Crop</vt:lpstr>
      <vt:lpstr>Twitter and Tone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Twitter and Tone</dc:title>
  <dc:creator>REMAR, COLLEEN</dc:creator>
  <cp:lastModifiedBy>REMAR, COLLEEN</cp:lastModifiedBy>
  <cp:revision>10</cp:revision>
  <dcterms:created xsi:type="dcterms:W3CDTF">2019-02-05T17:22:05Z</dcterms:created>
  <dcterms:modified xsi:type="dcterms:W3CDTF">2019-09-06T19:21:43Z</dcterms:modified>
</cp:coreProperties>
</file>